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0"/>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1" r:id="rId77"/>
    <p:sldId id="280" r:id="rId78"/>
    <p:sldId id="361" r:id="rId79"/>
    <p:sldId id="362" r:id="rId80"/>
    <p:sldId id="325" r:id="rId81"/>
    <p:sldId id="326" r:id="rId82"/>
    <p:sldId id="327" r:id="rId83"/>
    <p:sldId id="328" r:id="rId84"/>
    <p:sldId id="368" r:id="rId85"/>
    <p:sldId id="369" r:id="rId86"/>
    <p:sldId id="366" r:id="rId87"/>
    <p:sldId id="367" r:id="rId88"/>
    <p:sldId id="365"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Om vi </a:t>
            </a:r>
            <a:r>
              <a:rPr lang="en-US" sz="1200" b="0" i="0" kern="1200" dirty="0" err="1" smtClean="0">
                <a:solidFill>
                  <a:schemeClr val="tx1"/>
                </a:solidFill>
                <a:effectLst/>
                <a:latin typeface="+mn-lt"/>
                <a:ea typeface="+mn-ea"/>
                <a:cs typeface="+mn-cs"/>
              </a:rPr>
              <a:t>vidare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antar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dör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ersätts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av</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tillförlitligheten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definieras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sannolikheten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minst</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överlever</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tid</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från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felet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inträffar</a:t>
            </a:r>
            <a:r>
              <a:rPr lang="en-US" sz="1200" b="0" i="0" kern="1200" dirty="0" smtClean="0">
                <a:solidFill>
                  <a:schemeClr val="tx1"/>
                </a:solidFill>
                <a:effectLst/>
                <a:latin typeface="+mn-lt"/>
                <a:ea typeface="+mn-ea"/>
                <a:cs typeface="+mn-cs"/>
              </a:rPr>
              <a:t> tills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igång</a:t>
            </a:r>
            <a:r>
              <a:rPr lang="en-US" sz="1200" b="0" i="0" kern="1200" dirty="0" smtClean="0">
                <a:solidFill>
                  <a:schemeClr val="tx1"/>
                </a:solidFill>
                <a:effectLst/>
                <a:latin typeface="+mn-lt"/>
                <a:ea typeface="+mn-ea"/>
                <a:cs typeface="+mn-cs"/>
              </a:rPr>
              <a:t>. </a:t>
            </a:r>
          </a:p>
          <a:p>
            <a:pPr rtl="0"/>
            <a:endParaRPr lang="en-US" sz="1200" b="0" i="0" kern="1200" dirty="0" smtClean="0">
              <a:solidFill>
                <a:schemeClr val="tx1"/>
              </a:solidFill>
              <a:effectLst/>
              <a:latin typeface="+mn-lt"/>
              <a:ea typeface="+mn-ea"/>
              <a:cs typeface="+mn-cs"/>
            </a:endParaRPr>
          </a:p>
          <a:p>
            <a:pPr rtl="0"/>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vårt</a:t>
            </a:r>
            <a:r>
              <a:rPr lang="en-US" sz="1200" b="0" i="0" kern="1200" dirty="0" smtClean="0">
                <a:solidFill>
                  <a:schemeClr val="tx1"/>
                </a:solidFill>
                <a:effectLst/>
                <a:latin typeface="+mn-lt"/>
                <a:ea typeface="+mn-ea"/>
                <a:cs typeface="+mn-cs"/>
              </a:rPr>
              <a:t> fall </a:t>
            </a:r>
            <a:r>
              <a:rPr lang="en-US" sz="1200" b="0" i="0" kern="1200" dirty="0" err="1" smtClean="0">
                <a:solidFill>
                  <a:schemeClr val="tx1"/>
                </a:solidFill>
                <a:effectLst/>
                <a:latin typeface="+mn-lt"/>
                <a:ea typeface="+mn-ea"/>
                <a:cs typeface="+mn-cs"/>
              </a:rPr>
              <a:t>är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a:t>
            </a:r>
            <a:r>
              <a:rPr lang="en-US" sz="1200" b="0" i="0" kern="1200" dirty="0" smtClean="0">
                <a:solidFill>
                  <a:schemeClr val="tx1"/>
                </a:solidFill>
                <a:effectLst/>
                <a:latin typeface="+mn-lt"/>
                <a:ea typeface="+mn-ea"/>
                <a:cs typeface="+mn-cs"/>
              </a:rPr>
              <a:t> tar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detektera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fel</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tiden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replicera</a:t>
            </a:r>
            <a:r>
              <a:rPr lang="en-US" sz="1200" b="0" i="0" kern="1200" dirty="0" smtClean="0">
                <a:solidFill>
                  <a:schemeClr val="tx1"/>
                </a:solidFill>
                <a:effectLst/>
                <a:latin typeface="+mn-lt"/>
                <a:ea typeface="+mn-ea"/>
                <a:cs typeface="+mn-cs"/>
              </a:rPr>
              <a:t> en </a:t>
            </a:r>
            <a:r>
              <a:rPr lang="en-US" sz="1200" b="0" i="0" kern="1200" dirty="0" err="1" smtClean="0">
                <a:solidFill>
                  <a:schemeClr val="tx1"/>
                </a:solidFill>
                <a:effectLst/>
                <a:latin typeface="+mn-lt"/>
                <a:ea typeface="+mn-ea"/>
                <a:cs typeface="+mn-cs"/>
              </a:rPr>
              <a:t>replika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syns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smtClean="0"/>
              <a:t>inkluderade </a:t>
            </a:r>
            <a:r>
              <a:rPr lang="sv-SE" baseline="0" dirty="0" smtClean="0"/>
              <a:t>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smtClean="0"/>
              <a:t>schemaläggningsalgoritmen </a:t>
            </a:r>
            <a:r>
              <a:rPr lang="sv-SE" baseline="0" dirty="0" smtClean="0"/>
              <a:t>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smtClean="0"/>
              <a:t>schemaläggningsalgoritmen </a:t>
            </a:r>
            <a:r>
              <a:rPr lang="sv-SE" baseline="0" dirty="0" smtClean="0"/>
              <a:t>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en del </a:t>
            </a:r>
            <a:r>
              <a:rPr lang="en-US" baseline="0" dirty="0" err="1" smtClean="0"/>
              <a:t>fel</a:t>
            </a:r>
            <a:r>
              <a:rPr lang="en-US" baseline="0" dirty="0" smtClean="0"/>
              <a:t>.</a:t>
            </a:r>
            <a:endParaRPr lang="en-US" baseline="0" dirty="0" smtClean="0"/>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t>
            </a:r>
            <a:r>
              <a:rPr lang="en-US" baseline="0" dirty="0" err="1" smtClean="0"/>
              <a:t>våra</a:t>
            </a:r>
            <a:r>
              <a:rPr lang="en-US" baseline="0" dirty="0" smtClean="0"/>
              <a:t> experiment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bara</a:t>
            </a:r>
            <a:r>
              <a:rPr lang="en-US" baseline="0" dirty="0" smtClean="0"/>
              <a:t> </a:t>
            </a:r>
            <a:r>
              <a:rPr lang="en-US" baseline="0" dirty="0" err="1" smtClean="0"/>
              <a:t>kört</a:t>
            </a:r>
            <a:r>
              <a:rPr lang="en-US" baseline="0" dirty="0" smtClean="0"/>
              <a:t> en </a:t>
            </a:r>
            <a:r>
              <a:rPr lang="en-US" baseline="0" dirty="0" err="1" smtClean="0"/>
              <a:t>applikation</a:t>
            </a:r>
            <a:r>
              <a:rPr lang="en-US" baseline="0" dirty="0" smtClean="0"/>
              <a:t>. Men </a:t>
            </a:r>
            <a:r>
              <a:rPr lang="en-US" baseline="0" dirty="0" err="1" smtClean="0"/>
              <a:t>även</a:t>
            </a:r>
            <a:r>
              <a:rPr lang="en-US" baseline="0" dirty="0" smtClean="0"/>
              <a:t> om man </a:t>
            </a:r>
            <a:r>
              <a:rPr lang="en-US" baseline="0" dirty="0" err="1" smtClean="0"/>
              <a:t>kör</a:t>
            </a:r>
            <a:r>
              <a:rPr lang="en-US" baseline="0" dirty="0" smtClean="0"/>
              <a:t> </a:t>
            </a:r>
            <a:r>
              <a:rPr lang="en-US" baseline="0" dirty="0" err="1" smtClean="0"/>
              <a:t>flera</a:t>
            </a:r>
            <a:r>
              <a:rPr lang="en-US" baseline="0" dirty="0" smtClean="0"/>
              <a:t> </a:t>
            </a:r>
            <a:r>
              <a:rPr lang="en-US" baseline="0" dirty="0" err="1" smtClean="0"/>
              <a:t>applikationer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vara</a:t>
            </a:r>
            <a:r>
              <a:rPr lang="en-US" baseline="0" dirty="0" smtClean="0"/>
              <a:t> </a:t>
            </a:r>
            <a:r>
              <a:rPr lang="en-US" baseline="0" dirty="0" err="1" smtClean="0"/>
              <a:t>energi-effektiv</a:t>
            </a:r>
            <a:r>
              <a:rPr lang="en-US" baseline="0" dirty="0" smtClean="0"/>
              <a:t>.</a:t>
            </a:r>
          </a:p>
          <a:p>
            <a:endParaRPr lang="en-US" baseline="0" dirty="0" smtClean="0"/>
          </a:p>
          <a:p>
            <a:r>
              <a:rPr lang="en-US" baseline="0" dirty="0" err="1" smtClean="0"/>
              <a:t>Tex</a:t>
            </a:r>
            <a:r>
              <a:rPr lang="en-US" baseline="0" dirty="0" smtClean="0"/>
              <a:t> om man </a:t>
            </a:r>
            <a:r>
              <a:rPr lang="en-US" baseline="0" dirty="0" err="1" smtClean="0"/>
              <a:t>har</a:t>
            </a:r>
            <a:r>
              <a:rPr lang="en-US" baseline="0" dirty="0" smtClean="0"/>
              <a:t> 3 </a:t>
            </a:r>
            <a:r>
              <a:rPr lang="en-US" baseline="0" dirty="0" err="1" smtClean="0"/>
              <a:t>applikationer</a:t>
            </a:r>
            <a:r>
              <a:rPr lang="en-US" baseline="0" dirty="0" smtClean="0"/>
              <a:t>, </a:t>
            </a:r>
            <a:r>
              <a:rPr lang="en-US" baseline="0" dirty="0" err="1" smtClean="0"/>
              <a:t>där</a:t>
            </a:r>
            <a:r>
              <a:rPr lang="en-US" baseline="0" dirty="0" smtClean="0"/>
              <a:t> </a:t>
            </a:r>
            <a:r>
              <a:rPr lang="en-US" baseline="0" dirty="0" err="1" smtClean="0"/>
              <a:t>två</a:t>
            </a:r>
            <a:r>
              <a:rPr lang="en-US" baseline="0" dirty="0" smtClean="0"/>
              <a:t> </a:t>
            </a:r>
            <a:r>
              <a:rPr lang="en-US" baseline="0" dirty="0" err="1" smtClean="0"/>
              <a:t>kräver</a:t>
            </a:r>
            <a:r>
              <a:rPr lang="en-US" baseline="0" dirty="0" smtClean="0"/>
              <a:t> 3 </a:t>
            </a:r>
            <a:r>
              <a:rPr lang="en-US" baseline="0" dirty="0" err="1" smtClean="0"/>
              <a:t>replikor</a:t>
            </a:r>
            <a:r>
              <a:rPr lang="en-US" baseline="0" dirty="0" smtClean="0"/>
              <a:t> </a:t>
            </a:r>
            <a:r>
              <a:rPr lang="en-US" baseline="0" dirty="0" err="1" smtClean="0"/>
              <a:t>och</a:t>
            </a:r>
            <a:r>
              <a:rPr lang="en-US" baseline="0" dirty="0" smtClean="0"/>
              <a:t> en </a:t>
            </a:r>
            <a:r>
              <a:rPr lang="en-US" baseline="0" dirty="0" err="1" smtClean="0"/>
              <a:t>kräver</a:t>
            </a:r>
            <a:r>
              <a:rPr lang="en-US" baseline="0" dirty="0" smtClean="0"/>
              <a:t> 4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4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att</a:t>
            </a:r>
            <a:r>
              <a:rPr lang="en-US" baseline="0" dirty="0" smtClean="0"/>
              <a:t> </a:t>
            </a:r>
            <a:r>
              <a:rPr lang="en-US" baseline="0" dirty="0" err="1" smtClean="0"/>
              <a:t>användas</a:t>
            </a:r>
            <a:r>
              <a:rPr lang="en-US" baseline="0" dirty="0" smtClean="0"/>
              <a:t>.</a:t>
            </a:r>
          </a:p>
          <a:p>
            <a:endParaRPr lang="en-US" baseline="0" dirty="0" smtClean="0"/>
          </a:p>
          <a:p>
            <a:r>
              <a:rPr lang="en-US" baseline="0" dirty="0" err="1" smtClean="0"/>
              <a:t>Detta</a:t>
            </a:r>
            <a:r>
              <a:rPr lang="en-US" baseline="0" dirty="0" smtClean="0"/>
              <a:t> </a:t>
            </a:r>
            <a:r>
              <a:rPr lang="en-US" baseline="0" dirty="0" err="1" smtClean="0"/>
              <a:t>förutsätter</a:t>
            </a:r>
            <a:r>
              <a:rPr lang="en-US" baseline="0" dirty="0" smtClean="0"/>
              <a:t> dock </a:t>
            </a:r>
            <a:r>
              <a:rPr lang="en-US" baseline="0" dirty="0" err="1" smtClean="0"/>
              <a:t>att</a:t>
            </a:r>
            <a:r>
              <a:rPr lang="en-US" baseline="0" dirty="0" smtClean="0"/>
              <a:t> </a:t>
            </a:r>
            <a:r>
              <a:rPr lang="en-US" baseline="0" dirty="0" err="1" smtClean="0"/>
              <a:t>ingen</a:t>
            </a:r>
            <a:r>
              <a:rPr lang="en-US" baseline="0" dirty="0" smtClean="0"/>
              <a:t> nod </a:t>
            </a:r>
            <a:r>
              <a:rPr lang="en-US" baseline="0" dirty="0" err="1" smtClean="0"/>
              <a:t>blir</a:t>
            </a:r>
            <a:r>
              <a:rPr lang="en-US" baseline="0" dirty="0" smtClean="0"/>
              <a:t> overloaded </a:t>
            </a:r>
            <a:r>
              <a:rPr lang="en-US" baseline="0" dirty="0" err="1" smtClean="0"/>
              <a:t>utan</a:t>
            </a:r>
            <a:r>
              <a:rPr lang="en-US" baseline="0" dirty="0" smtClean="0"/>
              <a:t> </a:t>
            </a:r>
            <a:r>
              <a:rPr lang="en-US" baseline="0" dirty="0" err="1" smtClean="0"/>
              <a:t>att</a:t>
            </a:r>
            <a:r>
              <a:rPr lang="en-US" baseline="0" dirty="0" smtClean="0"/>
              <a:t> de </a:t>
            </a:r>
            <a:r>
              <a:rPr lang="en-US" baseline="0" dirty="0" err="1" smtClean="0"/>
              <a:t>har</a:t>
            </a:r>
            <a:r>
              <a:rPr lang="en-US" baseline="0" dirty="0" smtClean="0"/>
              <a:t> plats till de </a:t>
            </a:r>
            <a:r>
              <a:rPr lang="en-US" baseline="0" dirty="0" err="1" smtClean="0"/>
              <a:t>replikor</a:t>
            </a:r>
            <a:r>
              <a:rPr lang="en-US" baseline="0" dirty="0" smtClean="0"/>
              <a:t> man </a:t>
            </a:r>
            <a:r>
              <a:rPr lang="en-US" baseline="0" dirty="0" err="1" smtClean="0"/>
              <a:t>placerar</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inte</a:t>
            </a:r>
            <a:r>
              <a:rPr lang="en-US" baseline="0" dirty="0" smtClean="0"/>
              <a:t> </a:t>
            </a:r>
            <a:r>
              <a:rPr lang="en-US" baseline="0" dirty="0" err="1" smtClean="0"/>
              <a:t>nödvändigtvis</a:t>
            </a:r>
            <a:r>
              <a:rPr lang="en-US" baseline="0" dirty="0" smtClean="0"/>
              <a:t> till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för</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vi </a:t>
            </a:r>
            <a:r>
              <a:rPr lang="en-US" baseline="0" dirty="0" err="1" smtClean="0"/>
              <a:t>vill</a:t>
            </a:r>
            <a:r>
              <a:rPr lang="en-US" baseline="0" dirty="0" smtClean="0"/>
              <a:t> ha. Man </a:t>
            </a:r>
            <a:r>
              <a:rPr lang="en-US" baseline="0" dirty="0" err="1" smtClean="0"/>
              <a:t>kan</a:t>
            </a:r>
            <a:r>
              <a:rPr lang="en-US" baseline="0" dirty="0" smtClean="0"/>
              <a:t> </a:t>
            </a:r>
            <a:r>
              <a:rPr lang="en-US" baseline="0" dirty="0" err="1" smtClean="0"/>
              <a:t>tänka</a:t>
            </a:r>
            <a:r>
              <a:rPr lang="en-US" baseline="0" dirty="0" smtClean="0"/>
              <a:t> sig </a:t>
            </a:r>
            <a:r>
              <a:rPr lang="en-US" baseline="0" dirty="0" err="1" smtClean="0"/>
              <a:t>att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når</a:t>
            </a:r>
            <a:r>
              <a:rPr lang="en-US" baseline="0" dirty="0" smtClean="0"/>
              <a:t> vi </a:t>
            </a:r>
            <a:r>
              <a:rPr lang="en-US" baseline="0" dirty="0" err="1" smtClean="0"/>
              <a:t>precis</a:t>
            </a:r>
            <a:r>
              <a:rPr lang="en-US" baseline="0" dirty="0" smtClean="0"/>
              <a:t> </a:t>
            </a:r>
            <a:r>
              <a:rPr lang="en-US" baseline="0" dirty="0" err="1" smtClean="0"/>
              <a:t>över</a:t>
            </a:r>
            <a:r>
              <a:rPr lang="en-US" baseline="0" dirty="0" smtClean="0"/>
              <a:t> </a:t>
            </a:r>
            <a:r>
              <a:rPr lang="en-US" baseline="0" dirty="0" err="1" smtClean="0"/>
              <a:t>det</a:t>
            </a:r>
            <a:r>
              <a:rPr lang="en-US" baseline="0" dirty="0" smtClean="0"/>
              <a:t> </a:t>
            </a:r>
            <a:r>
              <a:rPr lang="en-US" baseline="0" dirty="0" err="1" smtClean="0"/>
              <a:t>önskade</a:t>
            </a:r>
            <a:r>
              <a:rPr lang="en-US" baseline="0" dirty="0" smtClean="0"/>
              <a:t> </a:t>
            </a:r>
            <a:r>
              <a:rPr lang="en-US" baseline="0" dirty="0" err="1" smtClean="0"/>
              <a:t>värdet</a:t>
            </a:r>
            <a:r>
              <a:rPr lang="en-US" baseline="0" dirty="0" smtClean="0"/>
              <a:t>, men under </a:t>
            </a:r>
            <a:r>
              <a:rPr lang="en-US" baseline="0" dirty="0" err="1" smtClean="0"/>
              <a:t>tiden</a:t>
            </a:r>
            <a:r>
              <a:rPr lang="en-US" baseline="0" dirty="0" smtClean="0"/>
              <a:t> </a:t>
            </a:r>
            <a:r>
              <a:rPr lang="en-US" baseline="0" dirty="0" err="1" smtClean="0"/>
              <a:t>bara</a:t>
            </a:r>
            <a:r>
              <a:rPr lang="en-US" baseline="0" dirty="0" smtClean="0"/>
              <a:t> en </a:t>
            </a:r>
            <a:r>
              <a:rPr lang="en-US" baseline="0" dirty="0" err="1" smtClean="0"/>
              <a:t>replika</a:t>
            </a:r>
            <a:r>
              <a:rPr lang="en-US" baseline="0" dirty="0" smtClean="0"/>
              <a:t> </a:t>
            </a:r>
            <a:r>
              <a:rPr lang="en-US" baseline="0" dirty="0" err="1" smtClean="0"/>
              <a:t>körs</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värdet</a:t>
            </a:r>
            <a:r>
              <a:rPr lang="en-US" baseline="0" dirty="0" smtClean="0"/>
              <a:t> </a:t>
            </a:r>
            <a:r>
              <a:rPr lang="en-US" baseline="0" dirty="0" err="1" smtClean="0"/>
              <a:t>så</a:t>
            </a:r>
            <a:r>
              <a:rPr lang="en-US" baseline="0" dirty="0" smtClean="0"/>
              <a:t> </a:t>
            </a:r>
            <a:r>
              <a:rPr lang="en-US" baseline="0" dirty="0" err="1" smtClean="0"/>
              <a:t>lågt</a:t>
            </a:r>
            <a:r>
              <a:rPr lang="en-US" baseline="0" dirty="0" smtClean="0"/>
              <a:t> </a:t>
            </a:r>
            <a:r>
              <a:rPr lang="en-US" baseline="0" dirty="0" err="1" smtClean="0"/>
              <a:t>att</a:t>
            </a:r>
            <a:r>
              <a:rPr lang="en-US" baseline="0" dirty="0" smtClean="0"/>
              <a:t> </a:t>
            </a:r>
            <a:r>
              <a:rPr lang="en-US" baseline="0" dirty="0" err="1" smtClean="0"/>
              <a:t>medelvärdet</a:t>
            </a:r>
            <a:r>
              <a:rPr lang="en-US" baseline="0" dirty="0" smtClean="0"/>
              <a:t> </a:t>
            </a:r>
            <a:r>
              <a:rPr lang="en-US" baseline="0" dirty="0" err="1" smtClean="0"/>
              <a:t>också</a:t>
            </a:r>
            <a:r>
              <a:rPr lang="en-US" baseline="0" dirty="0" smtClean="0"/>
              <a:t> </a:t>
            </a:r>
            <a:r>
              <a:rPr lang="en-US" baseline="0" dirty="0" err="1" smtClean="0"/>
              <a:t>blir</a:t>
            </a:r>
            <a:r>
              <a:rPr lang="en-US" baseline="0" dirty="0" smtClean="0"/>
              <a:t> </a:t>
            </a:r>
            <a:r>
              <a:rPr lang="en-US" baseline="0" dirty="0" err="1" smtClean="0"/>
              <a:t>ganska</a:t>
            </a:r>
            <a:r>
              <a:rPr lang="en-US" baseline="0" dirty="0" smtClean="0"/>
              <a:t> </a:t>
            </a:r>
            <a:r>
              <a:rPr lang="en-US" baseline="0" dirty="0" err="1" smtClean="0"/>
              <a:t>lågt</a:t>
            </a:r>
            <a:r>
              <a:rPr lang="en-US" baseline="0" dirty="0" smtClean="0"/>
              <a:t>. </a:t>
            </a:r>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215043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Calvin</a:t>
            </a:r>
            <a:r>
              <a:rPr lang="en-US" baseline="0" dirty="0" smtClean="0"/>
              <a:t> </a:t>
            </a:r>
            <a:r>
              <a:rPr lang="en-US" baseline="0" dirty="0" err="1" smtClean="0"/>
              <a:t>är</a:t>
            </a:r>
            <a:r>
              <a:rPr lang="en-US" baseline="0" dirty="0" smtClean="0"/>
              <a:t> </a:t>
            </a:r>
            <a:r>
              <a:rPr lang="en-US" baseline="0" dirty="0" err="1" smtClean="0"/>
              <a:t>inte</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tex</a:t>
            </a:r>
            <a:r>
              <a:rPr lang="en-US" baseline="0" dirty="0" smtClean="0"/>
              <a:t> </a:t>
            </a:r>
            <a:r>
              <a:rPr lang="en-US" baseline="0" dirty="0" err="1" smtClean="0"/>
              <a:t>skrivet</a:t>
            </a:r>
            <a:r>
              <a:rPr lang="en-US" baseline="0" dirty="0" smtClean="0"/>
              <a:t> I python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snabbaste</a:t>
            </a:r>
            <a:r>
              <a:rPr lang="en-US" baseline="0" dirty="0" smtClean="0"/>
              <a:t> </a:t>
            </a:r>
            <a:r>
              <a:rPr lang="en-US" baseline="0" dirty="0" err="1" smtClean="0"/>
              <a:t>språket</a:t>
            </a:r>
            <a:r>
              <a:rPr lang="en-US" baseline="0" dirty="0" smtClean="0"/>
              <a:t> </a:t>
            </a:r>
            <a:r>
              <a:rPr lang="en-US" baseline="0" dirty="0" err="1" smtClean="0"/>
              <a:t>direkt</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en </a:t>
            </a:r>
            <a:r>
              <a:rPr lang="en-US" baseline="0" dirty="0" err="1" smtClean="0"/>
              <a:t>timme</a:t>
            </a:r>
            <a:r>
              <a:rPr lang="en-US" baseline="0" dirty="0" smtClean="0"/>
              <a:t>.</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på</a:t>
            </a:r>
            <a:r>
              <a:rPr lang="en-US" baseline="0" dirty="0" smtClean="0"/>
              <a:t> </a:t>
            </a:r>
            <a:r>
              <a:rPr lang="en-US" baseline="0" dirty="0" err="1" smtClean="0"/>
              <a:t>statet</a:t>
            </a:r>
            <a:r>
              <a:rPr lang="en-US" baseline="0" dirty="0" smtClean="0"/>
              <a:t> </a:t>
            </a:r>
            <a:r>
              <a:rPr lang="en-US" baseline="0" dirty="0" err="1" smtClean="0"/>
              <a:t>så</a:t>
            </a:r>
            <a:r>
              <a:rPr lang="en-US" baseline="0" dirty="0" smtClean="0"/>
              <a:t> </a:t>
            </a:r>
            <a:r>
              <a:rPr lang="en-US" baseline="0" dirty="0" err="1" smtClean="0"/>
              <a:t>gick</a:t>
            </a:r>
            <a:r>
              <a:rPr lang="en-US" baseline="0" dirty="0" smtClean="0"/>
              <a:t> </a:t>
            </a:r>
            <a:r>
              <a:rPr lang="en-US" baseline="0" dirty="0" err="1" smtClean="0"/>
              <a:t>största</a:t>
            </a:r>
            <a:r>
              <a:rPr lang="en-US" baseline="0" dirty="0" smtClean="0"/>
              <a:t> </a:t>
            </a:r>
            <a:r>
              <a:rPr lang="en-US" baseline="0" dirty="0" err="1" smtClean="0"/>
              <a:t>tiden</a:t>
            </a:r>
            <a:r>
              <a:rPr lang="en-US" baseline="0" dirty="0" smtClean="0"/>
              <a:t> </a:t>
            </a:r>
            <a:r>
              <a:rPr lang="en-US" baseline="0" dirty="0" err="1" smtClean="0"/>
              <a:t>åt</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mellan</a:t>
            </a:r>
            <a:r>
              <a:rPr lang="en-US" baseline="0" dirty="0" smtClean="0"/>
              <a:t> </a:t>
            </a:r>
            <a:r>
              <a:rPr lang="en-US" baseline="0" dirty="0" err="1" smtClean="0"/>
              <a:t>runtimesen</a:t>
            </a:r>
            <a:r>
              <a:rPr lang="en-US" baseline="0" dirty="0" smtClean="0"/>
              <a:t>, </a:t>
            </a:r>
            <a:r>
              <a:rPr lang="en-US" baseline="0" dirty="0" err="1" smtClean="0"/>
              <a:t>så</a:t>
            </a:r>
            <a:r>
              <a:rPr lang="en-US" baseline="0" dirty="0" smtClean="0"/>
              <a:t> </a:t>
            </a:r>
            <a:r>
              <a:rPr lang="en-US" baseline="0" dirty="0" err="1" smtClean="0"/>
              <a:t>för</a:t>
            </a:r>
            <a:r>
              <a:rPr lang="en-US" baseline="0" dirty="0" smtClean="0"/>
              <a:t> </a:t>
            </a:r>
            <a:r>
              <a:rPr lang="en-US" baseline="0" dirty="0" err="1" smtClean="0"/>
              <a:t>större</a:t>
            </a:r>
            <a:r>
              <a:rPr lang="en-US" baseline="0" dirty="0" smtClean="0"/>
              <a:t> </a:t>
            </a:r>
            <a:r>
              <a:rPr lang="en-US" baseline="0" dirty="0" err="1" smtClean="0"/>
              <a:t>storlekar</a:t>
            </a:r>
            <a:r>
              <a:rPr lang="en-US" baseline="0" dirty="0" smtClean="0"/>
              <a:t> </a:t>
            </a:r>
            <a:r>
              <a:rPr lang="en-US" baseline="0" dirty="0" err="1" smtClean="0"/>
              <a:t>kanske</a:t>
            </a:r>
            <a:r>
              <a:rPr lang="en-US" baseline="0" dirty="0" smtClean="0"/>
              <a:t> man </a:t>
            </a:r>
            <a:r>
              <a:rPr lang="en-US" baseline="0" dirty="0" err="1" smtClean="0"/>
              <a:t>inte</a:t>
            </a:r>
            <a:r>
              <a:rPr lang="en-US" baseline="0" dirty="0" smtClean="0"/>
              <a:t> </a:t>
            </a:r>
            <a:r>
              <a:rPr lang="en-US" baseline="0" dirty="0" err="1" smtClean="0"/>
              <a:t>kan</a:t>
            </a:r>
            <a:r>
              <a:rPr lang="en-US" baseline="0" dirty="0" smtClean="0"/>
              <a:t> </a:t>
            </a:r>
            <a:r>
              <a:rPr lang="en-US" baseline="0" dirty="0" err="1" smtClean="0"/>
              <a:t>minska</a:t>
            </a:r>
            <a:r>
              <a:rPr lang="en-US" baseline="0" dirty="0" smtClean="0"/>
              <a:t> </a:t>
            </a:r>
            <a:r>
              <a:rPr lang="en-US" baseline="0" dirty="0" err="1" smtClean="0"/>
              <a:t>tiden</a:t>
            </a:r>
            <a:r>
              <a:rPr lang="en-US" baseline="0" dirty="0" smtClean="0"/>
              <a:t> </a:t>
            </a:r>
            <a:r>
              <a:rPr lang="en-US" baseline="0" dirty="0" err="1" smtClean="0"/>
              <a:t>särskilt</a:t>
            </a:r>
            <a:r>
              <a:rPr lang="en-US" baseline="0" dirty="0" smtClean="0"/>
              <a:t> </a:t>
            </a:r>
            <a:r>
              <a:rPr lang="en-US" baseline="0" dirty="0" err="1" smtClean="0"/>
              <a:t>mycket</a:t>
            </a:r>
            <a:r>
              <a:rPr lang="en-US" baseline="0" dirty="0" smtClean="0"/>
              <a:t> med en </a:t>
            </a:r>
            <a:r>
              <a:rPr lang="en-US" baseline="0" dirty="0" err="1" smtClean="0"/>
              <a:t>effektivare</a:t>
            </a:r>
            <a:r>
              <a:rPr lang="en-US" baseline="0" dirty="0" smtClean="0"/>
              <a:t> </a:t>
            </a:r>
            <a:r>
              <a:rPr lang="en-US" baseline="0" dirty="0" err="1" smtClean="0"/>
              <a:t>implementering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We’ve only run experiments with a single application</a:t>
            </a:r>
          </a:p>
          <a:p>
            <a:pPr lvl="1">
              <a:buFont typeface="Arial" charset="0"/>
              <a:buChar char="•"/>
            </a:pPr>
            <a:r>
              <a:rPr lang="en-US" dirty="0" smtClean="0"/>
              <a:t>Considering several applications, our model will use the optimal number of nodes and is thereby</a:t>
            </a:r>
            <a:r>
              <a:rPr lang="en-US" dirty="0" smtClean="0">
                <a:sym typeface="Wingdings"/>
              </a:rPr>
              <a:t> energy efficient</a:t>
            </a:r>
            <a:endParaRPr lang="en-US" dirty="0" smtClean="0"/>
          </a:p>
          <a:p>
            <a:pPr>
              <a:buFont typeface="Arial" charset="0"/>
              <a:buChar char="•"/>
            </a:pPr>
            <a:r>
              <a:rPr lang="en-US" dirty="0" smtClean="0"/>
              <a:t>Currently, the model does not ensure the average reliability is above the desired value</a:t>
            </a:r>
          </a:p>
          <a:p>
            <a:pPr lvl="1">
              <a:buFont typeface="Arial" charset="0"/>
              <a:buChar char="•"/>
            </a:pPr>
            <a:r>
              <a:rPr lang="en-US" dirty="0" smtClean="0"/>
              <a:t>This allows for choosing to have an average value above a certain level, or that the value is never below the desired for at most a certain period of time, etc.</a:t>
            </a:r>
            <a:endParaRPr lang="en-US" dirty="0"/>
          </a:p>
        </p:txBody>
      </p:sp>
    </p:spTree>
    <p:extLst>
      <p:ext uri="{BB962C8B-B14F-4D97-AF65-F5344CB8AC3E}">
        <p14:creationId xmlns:p14="http://schemas.microsoft.com/office/powerpoint/2010/main" val="15985829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a:t>
            </a:r>
            <a:r>
              <a:rPr lang="en-US" dirty="0" smtClean="0"/>
              <a:t>scheduling to include load-balancing</a:t>
            </a:r>
          </a:p>
          <a:p>
            <a:pPr lvl="1">
              <a:buFont typeface="Arial" panose="020B0604020202020204" pitchFamily="34" charset="0"/>
              <a:buChar char="•"/>
            </a:pPr>
            <a:r>
              <a:rPr lang="en-US" dirty="0" smtClean="0"/>
              <a:t>E.g. by i</a:t>
            </a:r>
            <a:r>
              <a:rPr lang="en-US" dirty="0" smtClean="0"/>
              <a:t>ncluding </a:t>
            </a:r>
            <a:r>
              <a:rPr lang="en-US" dirty="0" smtClean="0"/>
              <a:t>nodes´ load and </a:t>
            </a:r>
            <a:r>
              <a:rPr lang="en-US" dirty="0"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3374</TotalTime>
  <Words>8091</Words>
  <Application>Microsoft Macintosh PowerPoint</Application>
  <PresentationFormat>Widescreen</PresentationFormat>
  <Paragraphs>875</Paragraphs>
  <Slides>88</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Cambria Math</vt:lpstr>
      <vt:lpstr>Monaco</vt:lpstr>
      <vt:lpstr>Wingdings</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Result – replication time laptop</vt:lpstr>
      <vt:lpstr>Result – replication time server</vt:lpstr>
      <vt:lpstr>Considering load in the scheduling</vt:lpstr>
      <vt:lpstr>Considering load in the scheduling, cont’d.</vt:lpstr>
      <vt:lpstr>Considering load in the scheduling, cont’d.</vt:lpstr>
      <vt:lpstr>Considering load in the scheduling, cont’d.</vt:lpstr>
      <vt:lpstr>Discussion</vt:lpstr>
      <vt:lpstr>Discussion cont’d</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234</cp:revision>
  <dcterms:created xsi:type="dcterms:W3CDTF">2016-04-26T11:03:39Z</dcterms:created>
  <dcterms:modified xsi:type="dcterms:W3CDTF">2016-05-09T09:51:22Z</dcterms:modified>
</cp:coreProperties>
</file>